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17" r:id="rId3"/>
    <p:sldId id="262" r:id="rId4"/>
    <p:sldId id="265" r:id="rId5"/>
    <p:sldId id="321" r:id="rId6"/>
    <p:sldId id="279" r:id="rId7"/>
    <p:sldId id="271" r:id="rId8"/>
    <p:sldId id="266" r:id="rId9"/>
    <p:sldId id="324" r:id="rId10"/>
    <p:sldId id="331" r:id="rId11"/>
    <p:sldId id="32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DDX" initials="L" lastIdx="1" clrIdx="0">
    <p:extLst>
      <p:ext uri="{19B8F6BF-5375-455C-9EA6-DF929625EA0E}">
        <p15:presenceInfo xmlns:p15="http://schemas.microsoft.com/office/powerpoint/2012/main" userId="LDDX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A267"/>
    <a:srgbClr val="D88C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91892-8D23-4436-9668-38DD44EA864C}" type="datetimeFigureOut">
              <a:rPr lang="en-US" smtClean="0"/>
              <a:t>11/25/2019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DBA44C-803A-4CAE-98A8-C553C1F9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98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4479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8214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9215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3284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3213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459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161E653-5443-4277-BD23-79FAFD787E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9237" y="1266865"/>
            <a:ext cx="2268016" cy="4124267"/>
          </a:xfrm>
          <a:custGeom>
            <a:avLst/>
            <a:gdLst>
              <a:gd name="connsiteX0" fmla="*/ 1095718 w 2268016"/>
              <a:gd name="connsiteY0" fmla="*/ 730721 h 4124267"/>
              <a:gd name="connsiteX1" fmla="*/ 789388 w 2268016"/>
              <a:gd name="connsiteY1" fmla="*/ 2816789 h 4124267"/>
              <a:gd name="connsiteX2" fmla="*/ 1413832 w 2268016"/>
              <a:gd name="connsiteY2" fmla="*/ 2816789 h 4124267"/>
              <a:gd name="connsiteX3" fmla="*/ 1107502 w 2268016"/>
              <a:gd name="connsiteY3" fmla="*/ 730721 h 4124267"/>
              <a:gd name="connsiteX4" fmla="*/ 659786 w 2268016"/>
              <a:gd name="connsiteY4" fmla="*/ 0 h 4124267"/>
              <a:gd name="connsiteX5" fmla="*/ 1608231 w 2268016"/>
              <a:gd name="connsiteY5" fmla="*/ 0 h 4124267"/>
              <a:gd name="connsiteX6" fmla="*/ 2268016 w 2268016"/>
              <a:gd name="connsiteY6" fmla="*/ 4124267 h 4124267"/>
              <a:gd name="connsiteX7" fmla="*/ 1614127 w 2268016"/>
              <a:gd name="connsiteY7" fmla="*/ 4124267 h 4124267"/>
              <a:gd name="connsiteX8" fmla="*/ 1502196 w 2268016"/>
              <a:gd name="connsiteY8" fmla="*/ 3375876 h 4124267"/>
              <a:gd name="connsiteX9" fmla="*/ 706911 w 2268016"/>
              <a:gd name="connsiteY9" fmla="*/ 3375876 h 4124267"/>
              <a:gd name="connsiteX10" fmla="*/ 594989 w 2268016"/>
              <a:gd name="connsiteY10" fmla="*/ 4124267 h 4124267"/>
              <a:gd name="connsiteX11" fmla="*/ 0 w 2268016"/>
              <a:gd name="connsiteY11" fmla="*/ 4124267 h 4124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8016" h="4124267">
                <a:moveTo>
                  <a:pt x="1095718" y="730721"/>
                </a:moveTo>
                <a:lnTo>
                  <a:pt x="789388" y="2816789"/>
                </a:lnTo>
                <a:lnTo>
                  <a:pt x="1413832" y="2816789"/>
                </a:lnTo>
                <a:lnTo>
                  <a:pt x="1107502" y="730721"/>
                </a:lnTo>
                <a:close/>
                <a:moveTo>
                  <a:pt x="659786" y="0"/>
                </a:moveTo>
                <a:lnTo>
                  <a:pt x="1608231" y="0"/>
                </a:lnTo>
                <a:lnTo>
                  <a:pt x="2268016" y="4124267"/>
                </a:lnTo>
                <a:lnTo>
                  <a:pt x="1614127" y="4124267"/>
                </a:lnTo>
                <a:lnTo>
                  <a:pt x="1502196" y="3375876"/>
                </a:lnTo>
                <a:lnTo>
                  <a:pt x="706911" y="3375876"/>
                </a:lnTo>
                <a:lnTo>
                  <a:pt x="594989" y="4124267"/>
                </a:lnTo>
                <a:lnTo>
                  <a:pt x="0" y="41242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727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2155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1907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60179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848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6510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61E6A819-50A9-4F21-9E7D-B09F9FA14A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07E23C8A-1ABE-49E4-94A9-17D3D3A6A1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2100" y="1657350"/>
            <a:ext cx="3638550" cy="3638550"/>
          </a:xfrm>
          <a:custGeom>
            <a:avLst/>
            <a:gdLst>
              <a:gd name="connsiteX0" fmla="*/ 0 w 3638550"/>
              <a:gd name="connsiteY0" fmla="*/ 0 h 3638550"/>
              <a:gd name="connsiteX1" fmla="*/ 3638550 w 3638550"/>
              <a:gd name="connsiteY1" fmla="*/ 0 h 3638550"/>
              <a:gd name="connsiteX2" fmla="*/ 3638550 w 3638550"/>
              <a:gd name="connsiteY2" fmla="*/ 3638550 h 3638550"/>
              <a:gd name="connsiteX3" fmla="*/ 0 w 3638550"/>
              <a:gd name="connsiteY3" fmla="*/ 3638550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8550" h="3638550">
                <a:moveTo>
                  <a:pt x="0" y="0"/>
                </a:moveTo>
                <a:lnTo>
                  <a:pt x="3638550" y="0"/>
                </a:lnTo>
                <a:lnTo>
                  <a:pt x="3638550" y="3638550"/>
                </a:lnTo>
                <a:lnTo>
                  <a:pt x="0" y="3638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125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50695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973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27D332F-CE13-44B7-9BBD-CB68E38CA5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7503" y="1094108"/>
            <a:ext cx="3745090" cy="3050360"/>
          </a:xfrm>
          <a:custGeom>
            <a:avLst/>
            <a:gdLst>
              <a:gd name="connsiteX0" fmla="*/ 0 w 3745090"/>
              <a:gd name="connsiteY0" fmla="*/ 0 h 3050360"/>
              <a:gd name="connsiteX1" fmla="*/ 3745090 w 3745090"/>
              <a:gd name="connsiteY1" fmla="*/ 0 h 3050360"/>
              <a:gd name="connsiteX2" fmla="*/ 3745090 w 3745090"/>
              <a:gd name="connsiteY2" fmla="*/ 3050360 h 3050360"/>
              <a:gd name="connsiteX3" fmla="*/ 0 w 3745090"/>
              <a:gd name="connsiteY3" fmla="*/ 3050360 h 305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5090" h="3050360">
                <a:moveTo>
                  <a:pt x="0" y="0"/>
                </a:moveTo>
                <a:lnTo>
                  <a:pt x="3745090" y="0"/>
                </a:lnTo>
                <a:lnTo>
                  <a:pt x="3745090" y="3050360"/>
                </a:lnTo>
                <a:lnTo>
                  <a:pt x="0" y="30503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3106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1349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97207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35512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25049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D9B416-D374-4FA1-AF6C-D3F7B54190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90925" y="-1"/>
            <a:ext cx="5010150" cy="2505076"/>
          </a:xfrm>
          <a:custGeom>
            <a:avLst/>
            <a:gdLst>
              <a:gd name="connsiteX0" fmla="*/ 0 w 5010150"/>
              <a:gd name="connsiteY0" fmla="*/ 0 h 2505076"/>
              <a:gd name="connsiteX1" fmla="*/ 5010150 w 5010150"/>
              <a:gd name="connsiteY1" fmla="*/ 0 h 2505076"/>
              <a:gd name="connsiteX2" fmla="*/ 5010150 w 5010150"/>
              <a:gd name="connsiteY2" fmla="*/ 1 h 2505076"/>
              <a:gd name="connsiteX3" fmla="*/ 2505075 w 5010150"/>
              <a:gd name="connsiteY3" fmla="*/ 2505076 h 2505076"/>
              <a:gd name="connsiteX4" fmla="*/ 0 w 5010150"/>
              <a:gd name="connsiteY4" fmla="*/ 1 h 25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0150" h="2505076">
                <a:moveTo>
                  <a:pt x="0" y="0"/>
                </a:moveTo>
                <a:lnTo>
                  <a:pt x="5010150" y="0"/>
                </a:lnTo>
                <a:lnTo>
                  <a:pt x="5010150" y="1"/>
                </a:lnTo>
                <a:cubicBezTo>
                  <a:pt x="5010150" y="1383516"/>
                  <a:pt x="3888590" y="2505076"/>
                  <a:pt x="2505075" y="2505076"/>
                </a:cubicBezTo>
                <a:cubicBezTo>
                  <a:pt x="1121560" y="2505076"/>
                  <a:pt x="0" y="1383516"/>
                  <a:pt x="0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5270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8F0FD55-08E1-4909-9207-CC067D9BB1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4070" y="0"/>
            <a:ext cx="4191880" cy="6858000"/>
          </a:xfrm>
          <a:custGeom>
            <a:avLst/>
            <a:gdLst>
              <a:gd name="connsiteX0" fmla="*/ 510470 w 4191880"/>
              <a:gd name="connsiteY0" fmla="*/ 4972050 h 6858000"/>
              <a:gd name="connsiteX1" fmla="*/ 1696330 w 4191880"/>
              <a:gd name="connsiteY1" fmla="*/ 4972050 h 6858000"/>
              <a:gd name="connsiteX2" fmla="*/ 1185860 w 4191880"/>
              <a:gd name="connsiteY2" fmla="*/ 6858000 h 6858000"/>
              <a:gd name="connsiteX3" fmla="*/ 0 w 4191880"/>
              <a:gd name="connsiteY3" fmla="*/ 6858000 h 6858000"/>
              <a:gd name="connsiteX4" fmla="*/ 3006020 w 4191880"/>
              <a:gd name="connsiteY4" fmla="*/ 647700 h 6858000"/>
              <a:gd name="connsiteX5" fmla="*/ 4191880 w 4191880"/>
              <a:gd name="connsiteY5" fmla="*/ 647700 h 6858000"/>
              <a:gd name="connsiteX6" fmla="*/ 2882190 w 4191880"/>
              <a:gd name="connsiteY6" fmla="*/ 5486400 h 6858000"/>
              <a:gd name="connsiteX7" fmla="*/ 1696330 w 4191880"/>
              <a:gd name="connsiteY7" fmla="*/ 5486400 h 6858000"/>
              <a:gd name="connsiteX8" fmla="*/ 1863020 w 4191880"/>
              <a:gd name="connsiteY8" fmla="*/ 0 h 6858000"/>
              <a:gd name="connsiteX9" fmla="*/ 3048880 w 4191880"/>
              <a:gd name="connsiteY9" fmla="*/ 0 h 6858000"/>
              <a:gd name="connsiteX10" fmla="*/ 1739190 w 4191880"/>
              <a:gd name="connsiteY10" fmla="*/ 4838700 h 6858000"/>
              <a:gd name="connsiteX11" fmla="*/ 553330 w 4191880"/>
              <a:gd name="connsiteY11" fmla="*/ 48387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1880" h="6858000">
                <a:moveTo>
                  <a:pt x="510470" y="4972050"/>
                </a:moveTo>
                <a:lnTo>
                  <a:pt x="1696330" y="4972050"/>
                </a:lnTo>
                <a:lnTo>
                  <a:pt x="1185860" y="6858000"/>
                </a:lnTo>
                <a:lnTo>
                  <a:pt x="0" y="6858000"/>
                </a:lnTo>
                <a:close/>
                <a:moveTo>
                  <a:pt x="3006020" y="647700"/>
                </a:moveTo>
                <a:lnTo>
                  <a:pt x="4191880" y="647700"/>
                </a:lnTo>
                <a:lnTo>
                  <a:pt x="2882190" y="5486400"/>
                </a:lnTo>
                <a:lnTo>
                  <a:pt x="1696330" y="5486400"/>
                </a:lnTo>
                <a:close/>
                <a:moveTo>
                  <a:pt x="1863020" y="0"/>
                </a:moveTo>
                <a:lnTo>
                  <a:pt x="3048880" y="0"/>
                </a:lnTo>
                <a:lnTo>
                  <a:pt x="1739190" y="4838700"/>
                </a:lnTo>
                <a:lnTo>
                  <a:pt x="553330" y="483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55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8454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A5AAB9F-1BB4-4922-AEC5-7E74FD8F05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4800" y="457200"/>
            <a:ext cx="1600200" cy="5867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6F82B0-12D0-4241-9B13-095AF4F491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53400" y="457200"/>
            <a:ext cx="3733800" cy="5867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1CCE265D-0C82-4DF3-8219-A8316FB6AC5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05000" y="457200"/>
            <a:ext cx="1638300" cy="5867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9619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0315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62CB2BF-CE1E-4388-B8F6-685E844AC7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50052" y="523792"/>
            <a:ext cx="3876541" cy="5810416"/>
          </a:xfrm>
          <a:custGeom>
            <a:avLst/>
            <a:gdLst>
              <a:gd name="connsiteX0" fmla="*/ 656087 w 3876541"/>
              <a:gd name="connsiteY0" fmla="*/ 1222688 h 5810416"/>
              <a:gd name="connsiteX1" fmla="*/ 1031030 w 3876541"/>
              <a:gd name="connsiteY1" fmla="*/ 4587727 h 5810416"/>
              <a:gd name="connsiteX2" fmla="*/ 1756880 w 3876541"/>
              <a:gd name="connsiteY2" fmla="*/ 4587727 h 5810416"/>
              <a:gd name="connsiteX3" fmla="*/ 1944351 w 3876541"/>
              <a:gd name="connsiteY3" fmla="*/ 2794650 h 5810416"/>
              <a:gd name="connsiteX4" fmla="*/ 1953965 w 3876541"/>
              <a:gd name="connsiteY4" fmla="*/ 2794650 h 5810416"/>
              <a:gd name="connsiteX5" fmla="*/ 2141437 w 3876541"/>
              <a:gd name="connsiteY5" fmla="*/ 4587727 h 5810416"/>
              <a:gd name="connsiteX6" fmla="*/ 2843253 w 3876541"/>
              <a:gd name="connsiteY6" fmla="*/ 4587727 h 5810416"/>
              <a:gd name="connsiteX7" fmla="*/ 3218181 w 3876541"/>
              <a:gd name="connsiteY7" fmla="*/ 1222688 h 5810416"/>
              <a:gd name="connsiteX8" fmla="*/ 2756727 w 3876541"/>
              <a:gd name="connsiteY8" fmla="*/ 1222688 h 5810416"/>
              <a:gd name="connsiteX9" fmla="*/ 2487538 w 3876541"/>
              <a:gd name="connsiteY9" fmla="*/ 3895494 h 5810416"/>
              <a:gd name="connsiteX10" fmla="*/ 2477924 w 3876541"/>
              <a:gd name="connsiteY10" fmla="*/ 3895494 h 5810416"/>
              <a:gd name="connsiteX11" fmla="*/ 2218349 w 3876541"/>
              <a:gd name="connsiteY11" fmla="*/ 1222688 h 5810416"/>
              <a:gd name="connsiteX12" fmla="*/ 1708811 w 3876541"/>
              <a:gd name="connsiteY12" fmla="*/ 1222688 h 5810416"/>
              <a:gd name="connsiteX13" fmla="*/ 1458849 w 3876541"/>
              <a:gd name="connsiteY13" fmla="*/ 3876264 h 5810416"/>
              <a:gd name="connsiteX14" fmla="*/ 1449235 w 3876541"/>
              <a:gd name="connsiteY14" fmla="*/ 3876264 h 5810416"/>
              <a:gd name="connsiteX15" fmla="*/ 1170432 w 3876541"/>
              <a:gd name="connsiteY15" fmla="*/ 1222688 h 5810416"/>
              <a:gd name="connsiteX16" fmla="*/ 0 w 3876541"/>
              <a:gd name="connsiteY16" fmla="*/ 0 h 5810416"/>
              <a:gd name="connsiteX17" fmla="*/ 3876541 w 3876541"/>
              <a:gd name="connsiteY17" fmla="*/ 0 h 5810416"/>
              <a:gd name="connsiteX18" fmla="*/ 3876541 w 3876541"/>
              <a:gd name="connsiteY18" fmla="*/ 5810416 h 5810416"/>
              <a:gd name="connsiteX19" fmla="*/ 0 w 3876541"/>
              <a:gd name="connsiteY19" fmla="*/ 5810416 h 5810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876541" h="5810416">
                <a:moveTo>
                  <a:pt x="656087" y="1222688"/>
                </a:moveTo>
                <a:lnTo>
                  <a:pt x="1031030" y="4587727"/>
                </a:lnTo>
                <a:lnTo>
                  <a:pt x="1756880" y="4587727"/>
                </a:lnTo>
                <a:lnTo>
                  <a:pt x="1944351" y="2794650"/>
                </a:lnTo>
                <a:lnTo>
                  <a:pt x="1953965" y="2794650"/>
                </a:lnTo>
                <a:lnTo>
                  <a:pt x="2141437" y="4587727"/>
                </a:lnTo>
                <a:lnTo>
                  <a:pt x="2843253" y="4587727"/>
                </a:lnTo>
                <a:lnTo>
                  <a:pt x="3218181" y="1222688"/>
                </a:lnTo>
                <a:lnTo>
                  <a:pt x="2756727" y="1222688"/>
                </a:lnTo>
                <a:lnTo>
                  <a:pt x="2487538" y="3895494"/>
                </a:lnTo>
                <a:lnTo>
                  <a:pt x="2477924" y="3895494"/>
                </a:lnTo>
                <a:lnTo>
                  <a:pt x="2218349" y="1222688"/>
                </a:lnTo>
                <a:lnTo>
                  <a:pt x="1708811" y="1222688"/>
                </a:lnTo>
                <a:lnTo>
                  <a:pt x="1458849" y="3876264"/>
                </a:lnTo>
                <a:lnTo>
                  <a:pt x="1449235" y="3876264"/>
                </a:lnTo>
                <a:lnTo>
                  <a:pt x="1170432" y="1222688"/>
                </a:lnTo>
                <a:close/>
                <a:moveTo>
                  <a:pt x="0" y="0"/>
                </a:moveTo>
                <a:lnTo>
                  <a:pt x="3876541" y="0"/>
                </a:lnTo>
                <a:lnTo>
                  <a:pt x="3876541" y="5810416"/>
                </a:lnTo>
                <a:lnTo>
                  <a:pt x="0" y="58104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230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284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7450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32708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5389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FD8B6-AECD-4443-BC08-A501F7CB6A2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91657" y="754630"/>
            <a:ext cx="3903663" cy="534874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41547524-4D1E-411D-B9A2-673209E8F0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754629"/>
            <a:ext cx="3903663" cy="53487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0058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055E33E-C806-44DE-A644-236A45F082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7266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2845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5373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338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BE680E-512C-4AB7-A113-C74A7CF6E7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74404" y="514350"/>
            <a:ext cx="4939393" cy="6858000"/>
          </a:xfrm>
          <a:prstGeom prst="rect">
            <a:avLst/>
          </a:prstGeom>
          <a:effectLst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D289797-4F73-4C1C-8595-388D152CA1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176" y="2077292"/>
            <a:ext cx="1998958" cy="4075330"/>
          </a:xfrm>
          <a:prstGeom prst="rect">
            <a:avLst/>
          </a:prstGeom>
          <a:effectLst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D8E161-31FE-402B-B038-10B58F7732D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957" y="1827365"/>
            <a:ext cx="2175811" cy="4325257"/>
          </a:xfrm>
          <a:prstGeom prst="rect">
            <a:avLst/>
          </a:prstGeom>
          <a:effectLst/>
        </p:spPr>
      </p:pic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381E73D1-2C23-4D2E-9DE7-C25511E96B1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13262" y="2579409"/>
            <a:ext cx="1771047" cy="311330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34D5830-A89F-480C-83DE-C17F034F06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879377" y="2208704"/>
            <a:ext cx="2001318" cy="3574077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1B25A64-EF92-47EB-9660-A16CBE54917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276939" y="1961571"/>
            <a:ext cx="5278351" cy="396553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2B6D67-C684-49EB-8BAE-5E3CEF98E67C}"/>
              </a:ext>
            </a:extLst>
          </p:cNvPr>
          <p:cNvSpPr/>
          <p:nvPr userDrawn="1"/>
        </p:nvSpPr>
        <p:spPr>
          <a:xfrm>
            <a:off x="2519073" y="2040221"/>
            <a:ext cx="691979" cy="131412"/>
          </a:xfrm>
          <a:prstGeom prst="rect">
            <a:avLst/>
          </a:prstGeom>
          <a:solidFill>
            <a:srgbClr val="F4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23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8393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F5E6FED7-143C-4215-8F29-30637F6AF2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1609" y="0"/>
            <a:ext cx="6501582" cy="6858000"/>
          </a:xfrm>
          <a:custGeom>
            <a:avLst/>
            <a:gdLst>
              <a:gd name="connsiteX0" fmla="*/ 3739332 w 6501582"/>
              <a:gd name="connsiteY0" fmla="*/ 2198914 h 6858000"/>
              <a:gd name="connsiteX1" fmla="*/ 6501582 w 6501582"/>
              <a:gd name="connsiteY1" fmla="*/ 2198914 h 6858000"/>
              <a:gd name="connsiteX2" fmla="*/ 4970183 w 6501582"/>
              <a:gd name="connsiteY2" fmla="*/ 6858000 h 6858000"/>
              <a:gd name="connsiteX3" fmla="*/ 2263955 w 6501582"/>
              <a:gd name="connsiteY3" fmla="*/ 6858000 h 6858000"/>
              <a:gd name="connsiteX4" fmla="*/ 1475377 w 6501582"/>
              <a:gd name="connsiteY4" fmla="*/ 0 h 6858000"/>
              <a:gd name="connsiteX5" fmla="*/ 4237627 w 6501582"/>
              <a:gd name="connsiteY5" fmla="*/ 0 h 6858000"/>
              <a:gd name="connsiteX6" fmla="*/ 2706228 w 6501582"/>
              <a:gd name="connsiteY6" fmla="*/ 4659086 h 6858000"/>
              <a:gd name="connsiteX7" fmla="*/ 0 w 6501582"/>
              <a:gd name="connsiteY7" fmla="*/ 46590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582" h="6858000">
                <a:moveTo>
                  <a:pt x="3739332" y="2198914"/>
                </a:moveTo>
                <a:lnTo>
                  <a:pt x="6501582" y="2198914"/>
                </a:lnTo>
                <a:lnTo>
                  <a:pt x="4970183" y="6858000"/>
                </a:lnTo>
                <a:lnTo>
                  <a:pt x="2263955" y="6858000"/>
                </a:lnTo>
                <a:close/>
                <a:moveTo>
                  <a:pt x="1475377" y="0"/>
                </a:moveTo>
                <a:lnTo>
                  <a:pt x="4237627" y="0"/>
                </a:lnTo>
                <a:lnTo>
                  <a:pt x="2706228" y="4659086"/>
                </a:lnTo>
                <a:lnTo>
                  <a:pt x="0" y="4659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107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00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684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87" r:id="rId2"/>
    <p:sldLayoutId id="2147483686" r:id="rId3"/>
    <p:sldLayoutId id="2147483685" r:id="rId4"/>
    <p:sldLayoutId id="2147483684" r:id="rId5"/>
    <p:sldLayoutId id="2147483683" r:id="rId6"/>
    <p:sldLayoutId id="2147483681" r:id="rId7"/>
    <p:sldLayoutId id="2147483680" r:id="rId8"/>
    <p:sldLayoutId id="2147483679" r:id="rId9"/>
    <p:sldLayoutId id="2147483678" r:id="rId10"/>
    <p:sldLayoutId id="2147483677" r:id="rId11"/>
    <p:sldLayoutId id="2147483676" r:id="rId12"/>
    <p:sldLayoutId id="2147483675" r:id="rId13"/>
    <p:sldLayoutId id="2147483674" r:id="rId14"/>
    <p:sldLayoutId id="2147483673" r:id="rId15"/>
    <p:sldLayoutId id="2147483671" r:id="rId16"/>
    <p:sldLayoutId id="2147483670" r:id="rId17"/>
    <p:sldLayoutId id="2147483672" r:id="rId18"/>
    <p:sldLayoutId id="2147483669" r:id="rId19"/>
    <p:sldLayoutId id="2147483668" r:id="rId20"/>
    <p:sldLayoutId id="2147483667" r:id="rId21"/>
    <p:sldLayoutId id="2147483666" r:id="rId22"/>
    <p:sldLayoutId id="2147483665" r:id="rId23"/>
    <p:sldLayoutId id="2147483664" r:id="rId24"/>
    <p:sldLayoutId id="2147483663" r:id="rId25"/>
    <p:sldLayoutId id="2147483662" r:id="rId26"/>
    <p:sldLayoutId id="2147483661" r:id="rId27"/>
    <p:sldLayoutId id="2147483660" r:id="rId28"/>
    <p:sldLayoutId id="2147483659" r:id="rId29"/>
    <p:sldLayoutId id="2147483657" r:id="rId30"/>
    <p:sldLayoutId id="2147483649" r:id="rId31"/>
    <p:sldLayoutId id="2147483656" r:id="rId32"/>
    <p:sldLayoutId id="2147483654" r:id="rId33"/>
    <p:sldLayoutId id="2147483655" r:id="rId34"/>
    <p:sldLayoutId id="2147483653" r:id="rId35"/>
    <p:sldLayoutId id="2147483652" r:id="rId36"/>
    <p:sldLayoutId id="2147483651" r:id="rId37"/>
    <p:sldLayoutId id="2147483650" r:id="rId38"/>
    <p:sldLayoutId id="2147483688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opac.crzp.sk/?fn=detailBiblioForm&amp;sid=65CF89236B0A7E1244D27EE040F7&amp;seo=CRZP-detail-kniha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nfovekacik.edu.fmph.uniba.sk/2006-september/zahrajme.php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ytoscape.org/cytoscape.js-tutorial-demo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opac.crzp.sk/?fn=detailBiblioForm&amp;sid=65CF89236B0A7E1240D37FE040F7&amp;seo=CRZP-detail-kniha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>
            <a:extLst>
              <a:ext uri="{FF2B5EF4-FFF2-40B4-BE49-F238E27FC236}">
                <a16:creationId xmlns:a16="http://schemas.microsoft.com/office/drawing/2014/main" id="{E5DAE1CC-883C-4788-87FA-83494613A81C}"/>
              </a:ext>
            </a:extLst>
          </p:cNvPr>
          <p:cNvSpPr txBox="1">
            <a:spLocks/>
          </p:cNvSpPr>
          <p:nvPr/>
        </p:nvSpPr>
        <p:spPr>
          <a:xfrm>
            <a:off x="5675030" y="711227"/>
            <a:ext cx="4827253" cy="197204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4000" kern="0" spc="350" dirty="0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Framework</a:t>
            </a:r>
            <a:r>
              <a:rPr lang="sk-SK" sz="4000" kern="0" spc="350" dirty="0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 </a:t>
            </a:r>
            <a:r>
              <a:rPr lang="en-US" sz="4000" kern="0" spc="350" dirty="0" err="1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na</a:t>
            </a:r>
            <a:r>
              <a:rPr lang="en-US" sz="4000" kern="0" spc="350" dirty="0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 </a:t>
            </a:r>
            <a:r>
              <a:rPr lang="en-US" sz="4000" kern="0" spc="350" dirty="0" err="1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tvorbu</a:t>
            </a:r>
            <a:r>
              <a:rPr lang="en-US" sz="4000" kern="0" spc="350" dirty="0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 </a:t>
            </a:r>
            <a:r>
              <a:rPr lang="en-US" sz="4000" kern="0" spc="350" dirty="0" err="1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sie</a:t>
            </a:r>
            <a:r>
              <a:rPr lang="sk-SK" sz="4000" kern="0" spc="350" dirty="0" err="1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ťových</a:t>
            </a:r>
            <a:r>
              <a:rPr lang="sk-SK" sz="4000" kern="0" spc="350" dirty="0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 hier </a:t>
            </a:r>
          </a:p>
          <a:p>
            <a:pPr>
              <a:lnSpc>
                <a:spcPct val="120000"/>
              </a:lnSpc>
            </a:pPr>
            <a:r>
              <a:rPr lang="sk-SK" sz="4000" kern="0" spc="350" dirty="0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so slovami </a:t>
            </a:r>
            <a:endParaRPr lang="en-US" sz="4000" kern="0" spc="350" dirty="0">
              <a:solidFill>
                <a:srgbClr val="DFA267"/>
              </a:solidFill>
              <a:latin typeface="Bebas Neue" panose="020B0606020202050201" pitchFamily="34" charset="0"/>
              <a:ea typeface="Roboto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4CFA29-2393-4281-A7F2-609F4ED38FA3}"/>
              </a:ext>
            </a:extLst>
          </p:cNvPr>
          <p:cNvSpPr/>
          <p:nvPr/>
        </p:nvSpPr>
        <p:spPr>
          <a:xfrm>
            <a:off x="683235" y="5389688"/>
            <a:ext cx="6683919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sk-SK" sz="2400" dirty="0">
                <a:solidFill>
                  <a:schemeClr val="bg1"/>
                </a:solidFill>
                <a:latin typeface="Cambo" panose="02000000000000000000" pitchFamily="50" charset="0"/>
                <a:ea typeface="Source Sans Pro" panose="020B0503030403020204" pitchFamily="34" charset="0"/>
                <a:cs typeface="Open Sans" panose="020B0606030504020204" pitchFamily="34" charset="0"/>
              </a:rPr>
              <a:t>Školiteľka: </a:t>
            </a:r>
            <a:r>
              <a:rPr lang="sk-SK" sz="2400" dirty="0">
                <a:solidFill>
                  <a:schemeClr val="bg1"/>
                </a:solidFill>
                <a:latin typeface="Cambo" panose="02000000000000000000" pitchFamily="50" charset="0"/>
              </a:rPr>
              <a:t>PaedDr. Daniela Bezáková, PhD.</a:t>
            </a:r>
            <a:endParaRPr lang="en-US" sz="2400" dirty="0">
              <a:solidFill>
                <a:schemeClr val="bg1"/>
              </a:solidFill>
              <a:latin typeface="Cambo" panose="02000000000000000000" pitchFamily="50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04D0E1-71AC-4BB9-B2C5-4C20B8CC4D07}"/>
              </a:ext>
            </a:extLst>
          </p:cNvPr>
          <p:cNvSpPr txBox="1"/>
          <p:nvPr/>
        </p:nvSpPr>
        <p:spPr>
          <a:xfrm>
            <a:off x="683235" y="5081375"/>
            <a:ext cx="60637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400" spc="300" dirty="0">
                <a:solidFill>
                  <a:schemeClr val="bg1"/>
                </a:solidFill>
                <a:latin typeface="Cambo" panose="02000000000000000000" pitchFamily="50" charset="0"/>
                <a:ea typeface="Source Sans Pro" panose="020B0503030403020204" pitchFamily="34" charset="0"/>
                <a:cs typeface="Open Sans" panose="020B0606030504020204" pitchFamily="34" charset="0"/>
              </a:rPr>
              <a:t>Andrea Smiešna, FMFI </a:t>
            </a:r>
            <a:r>
              <a:rPr lang="sk-SK" sz="2400" b="1" spc="300" dirty="0">
                <a:solidFill>
                  <a:schemeClr val="bg1"/>
                </a:solidFill>
                <a:latin typeface="Cambo" panose="02000000000000000000" pitchFamily="50" charset="0"/>
                <a:ea typeface="Source Sans Pro" panose="020B0503030403020204" pitchFamily="34" charset="0"/>
                <a:cs typeface="Open Sans" panose="020B0606030504020204" pitchFamily="34" charset="0"/>
              </a:rPr>
              <a:t>2019</a:t>
            </a:r>
            <a:endParaRPr lang="en-US" sz="2400" b="1" spc="300" dirty="0">
              <a:solidFill>
                <a:schemeClr val="bg1"/>
              </a:solidFill>
              <a:latin typeface="Cambo" panose="02000000000000000000" pitchFamily="50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itle 7">
            <a:extLst>
              <a:ext uri="{FF2B5EF4-FFF2-40B4-BE49-F238E27FC236}">
                <a16:creationId xmlns:a16="http://schemas.microsoft.com/office/drawing/2014/main" id="{A4243C3E-0CE4-41A4-9B21-F9DE9DD271EF}"/>
              </a:ext>
            </a:extLst>
          </p:cNvPr>
          <p:cNvSpPr txBox="1">
            <a:spLocks/>
          </p:cNvSpPr>
          <p:nvPr/>
        </p:nvSpPr>
        <p:spPr>
          <a:xfrm>
            <a:off x="683235" y="4232440"/>
            <a:ext cx="4253479" cy="131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sk-SK" sz="2400" dirty="0">
                <a:solidFill>
                  <a:schemeClr val="bg1"/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Bakalárska práca</a:t>
            </a:r>
            <a:endParaRPr lang="en-US" sz="2400" dirty="0">
              <a:solidFill>
                <a:schemeClr val="bg1"/>
              </a:solidFill>
              <a:latin typeface="Cambo" panose="02000000000000000000" pitchFamily="50" charset="0"/>
              <a:ea typeface="Source Sans Pro Black" panose="020B08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4D42A48-59C8-432F-939C-5CB8A101FDD6}"/>
              </a:ext>
            </a:extLst>
          </p:cNvPr>
          <p:cNvCxnSpPr>
            <a:cxnSpLocks/>
          </p:cNvCxnSpPr>
          <p:nvPr/>
        </p:nvCxnSpPr>
        <p:spPr>
          <a:xfrm>
            <a:off x="427839" y="6285463"/>
            <a:ext cx="11764161" cy="0"/>
          </a:xfrm>
          <a:prstGeom prst="line">
            <a:avLst/>
          </a:prstGeom>
          <a:ln w="38100">
            <a:solidFill>
              <a:srgbClr val="D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EA9DE3B-3E0F-4152-8E9D-7694B30713AF}"/>
              </a:ext>
            </a:extLst>
          </p:cNvPr>
          <p:cNvCxnSpPr>
            <a:cxnSpLocks/>
          </p:cNvCxnSpPr>
          <p:nvPr/>
        </p:nvCxnSpPr>
        <p:spPr>
          <a:xfrm>
            <a:off x="0" y="6285463"/>
            <a:ext cx="534573" cy="0"/>
          </a:xfrm>
          <a:prstGeom prst="line">
            <a:avLst/>
          </a:prstGeom>
          <a:ln w="38100">
            <a:solidFill>
              <a:srgbClr val="D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1094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>
            <a:extLst>
              <a:ext uri="{FF2B5EF4-FFF2-40B4-BE49-F238E27FC236}">
                <a16:creationId xmlns:a16="http://schemas.microsoft.com/office/drawing/2014/main" id="{8E4824C1-FA59-4B51-8C5A-F1B0CAF3480C}"/>
              </a:ext>
            </a:extLst>
          </p:cNvPr>
          <p:cNvSpPr txBox="1">
            <a:spLocks/>
          </p:cNvSpPr>
          <p:nvPr/>
        </p:nvSpPr>
        <p:spPr>
          <a:xfrm>
            <a:off x="5285072" y="757761"/>
            <a:ext cx="6762268" cy="131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sk-SK" sz="4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Pythonovský</a:t>
            </a:r>
            <a:r>
              <a:rPr lang="sk-SK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 </a:t>
            </a:r>
            <a:r>
              <a:rPr lang="sk-SK" sz="4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framework</a:t>
            </a:r>
            <a:r>
              <a:rPr lang="sk-SK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 pre vytváranie hier</a:t>
            </a:r>
            <a:endParaRPr lang="en-US" sz="4800" dirty="0">
              <a:solidFill>
                <a:schemeClr val="tx1">
                  <a:lumMod val="95000"/>
                  <a:lumOff val="5000"/>
                </a:schemeClr>
              </a:solidFill>
              <a:latin typeface="Cambo" panose="02000000000000000000" pitchFamily="50" charset="0"/>
              <a:ea typeface="Source Sans Pro Black" panose="020B08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3431569E-EAA3-402A-92A5-4D9CD74CD3A7}"/>
              </a:ext>
            </a:extLst>
          </p:cNvPr>
          <p:cNvSpPr txBox="1"/>
          <p:nvPr/>
        </p:nvSpPr>
        <p:spPr>
          <a:xfrm>
            <a:off x="6972299" y="2235095"/>
            <a:ext cx="599290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VYTVORENIE JEDNODUCHÉHO, INTUITÍVNEHO NÁSTROJA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k-SK" sz="2000" b="1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HLAVNÉ OBJEKTY A FUNKCIE PRÍSTUPNÉ POUŽÍVATEĽOVI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k-SK" sz="2000" b="1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IMPORT SÚBORU NAMIESTO INŠTALÁCIE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sk-SK" sz="2000" b="1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UKÁŽKOVÉ HRY</a:t>
            </a:r>
          </a:p>
        </p:txBody>
      </p:sp>
      <p:pic>
        <p:nvPicPr>
          <p:cNvPr id="10" name="Obrázok 9" descr="Obrázok, na ktorom je monitor, fotografia, obrazovka, sedenie&#10;&#10;Automaticky generovaný popis">
            <a:extLst>
              <a:ext uri="{FF2B5EF4-FFF2-40B4-BE49-F238E27FC236}">
                <a16:creationId xmlns:a16="http://schemas.microsoft.com/office/drawing/2014/main" id="{05C6ACBB-912F-4961-89A0-550A3F042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88" y="1491854"/>
            <a:ext cx="6832450" cy="5291939"/>
          </a:xfrm>
          <a:prstGeom prst="rect">
            <a:avLst/>
          </a:prstGeom>
        </p:spPr>
      </p:pic>
      <p:sp>
        <p:nvSpPr>
          <p:cNvPr id="11" name="Rectangle 1">
            <a:extLst>
              <a:ext uri="{FF2B5EF4-FFF2-40B4-BE49-F238E27FC236}">
                <a16:creationId xmlns:a16="http://schemas.microsoft.com/office/drawing/2014/main" id="{0567D7E8-2D8F-4CB7-A28A-4F59164111FC}"/>
              </a:ext>
            </a:extLst>
          </p:cNvPr>
          <p:cNvSpPr/>
          <p:nvPr/>
        </p:nvSpPr>
        <p:spPr>
          <a:xfrm>
            <a:off x="227788" y="1566061"/>
            <a:ext cx="6744511" cy="5140684"/>
          </a:xfrm>
          <a:prstGeom prst="rect">
            <a:avLst/>
          </a:prstGeom>
          <a:noFill/>
          <a:ln w="28575">
            <a:solidFill>
              <a:srgbClr val="DFA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B5DF5340-F1B8-49E7-8784-A925867449B7}"/>
              </a:ext>
            </a:extLst>
          </p:cNvPr>
          <p:cNvSpPr txBox="1"/>
          <p:nvPr/>
        </p:nvSpPr>
        <p:spPr>
          <a:xfrm>
            <a:off x="149699" y="6650147"/>
            <a:ext cx="698862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sk-SK" sz="1100" dirty="0">
                <a:hlinkClick r:id="rId3"/>
              </a:rPr>
              <a:t>https://opac.crzp.sk/?fn=detailBiblioForm&amp;sid=65CF89236B0A7E1244D27EE040F7&amp;seo=CRZP-detail-kniha</a:t>
            </a:r>
            <a:endParaRPr lang="en-US" sz="1100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932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rázok 3" descr="Obrázok, na ktorom je rozmazané, stôl, hviezda&#10;&#10;Automaticky generovaný popis">
            <a:extLst>
              <a:ext uri="{FF2B5EF4-FFF2-40B4-BE49-F238E27FC236}">
                <a16:creationId xmlns:a16="http://schemas.microsoft.com/office/drawing/2014/main" id="{1AAC463C-4E4E-440B-8866-13C095D520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326"/>
          <a:stretch/>
        </p:blipFill>
        <p:spPr>
          <a:xfrm>
            <a:off x="1131569" y="0"/>
            <a:ext cx="9928860" cy="68580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607B98-7700-4DC9-8BE8-A876255F9C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id="{B1B4EE01-FA0F-44E9-BFE9-D2D6AB7521C0}"/>
              </a:ext>
            </a:extLst>
          </p:cNvPr>
          <p:cNvSpPr txBox="1"/>
          <p:nvPr/>
        </p:nvSpPr>
        <p:spPr>
          <a:xfrm>
            <a:off x="4628673" y="2640360"/>
            <a:ext cx="35260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4800" spc="600" dirty="0">
                <a:latin typeface="Bebas Neue" panose="020B0606020202050201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Ďakujem za pozornosť</a:t>
            </a:r>
            <a:endParaRPr lang="en-US" sz="4800" spc="600" dirty="0">
              <a:latin typeface="Bebas Neue" panose="020B0606020202050201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97A41144-862B-4C20-B778-7BFE083F71D4}"/>
              </a:ext>
            </a:extLst>
          </p:cNvPr>
          <p:cNvSpPr/>
          <p:nvPr/>
        </p:nvSpPr>
        <p:spPr>
          <a:xfrm>
            <a:off x="3908129" y="1520875"/>
            <a:ext cx="4375741" cy="38086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25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A2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Zástupný objekt pre obrázok 13" descr="Obrázok, na ktorom je ulica, kreslenie&#10;&#10;Automaticky generovaný popis">
            <a:extLst>
              <a:ext uri="{FF2B5EF4-FFF2-40B4-BE49-F238E27FC236}">
                <a16:creationId xmlns:a16="http://schemas.microsoft.com/office/drawing/2014/main" id="{A7C1BCE8-4ED1-4C79-A725-8BBB5E35A40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8" t="3801" r="28568" b="4553"/>
          <a:stretch/>
        </p:blipFill>
        <p:spPr>
          <a:xfrm>
            <a:off x="4405745" y="2535381"/>
            <a:ext cx="1813647" cy="3131127"/>
          </a:xfrm>
        </p:spPr>
      </p:pic>
      <p:pic>
        <p:nvPicPr>
          <p:cNvPr id="6" name="Zástupný objekt pre obrázok 5">
            <a:extLst>
              <a:ext uri="{FF2B5EF4-FFF2-40B4-BE49-F238E27FC236}">
                <a16:creationId xmlns:a16="http://schemas.microsoft.com/office/drawing/2014/main" id="{9BC0FD7A-1FC6-4FAF-83A9-2C660FC6FBB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" r="305"/>
          <a:stretch>
            <a:fillRect/>
          </a:stretch>
        </p:blipFill>
        <p:spPr>
          <a:xfrm>
            <a:off x="1858595" y="2208704"/>
            <a:ext cx="2069168" cy="3574077"/>
          </a:xfrm>
        </p:spPr>
      </p:pic>
      <p:pic>
        <p:nvPicPr>
          <p:cNvPr id="12" name="Zástupný objekt pre obrázok 11" descr="Obrázok, na ktorom je počítač, chladnička, znak, stôl&#10;&#10;Automaticky generovaný popis">
            <a:extLst>
              <a:ext uri="{FF2B5EF4-FFF2-40B4-BE49-F238E27FC236}">
                <a16:creationId xmlns:a16="http://schemas.microsoft.com/office/drawing/2014/main" id="{C2904375-D40D-485E-85B6-133DB6D47B0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4" r="12564"/>
          <a:stretch>
            <a:fillRect/>
          </a:stretch>
        </p:blipFill>
        <p:spPr>
          <a:xfrm>
            <a:off x="7258051" y="1923678"/>
            <a:ext cx="4933949" cy="3999140"/>
          </a:xfrm>
        </p:spPr>
      </p:pic>
    </p:spTree>
    <p:extLst>
      <p:ext uri="{BB962C8B-B14F-4D97-AF65-F5344CB8AC3E}">
        <p14:creationId xmlns:p14="http://schemas.microsoft.com/office/powerpoint/2010/main" val="2581866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DE52BE3-64BC-42A2-89A5-7D1441717C84}"/>
              </a:ext>
            </a:extLst>
          </p:cNvPr>
          <p:cNvSpPr/>
          <p:nvPr/>
        </p:nvSpPr>
        <p:spPr>
          <a:xfrm>
            <a:off x="9658350" y="0"/>
            <a:ext cx="253365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7">
            <a:extLst>
              <a:ext uri="{FF2B5EF4-FFF2-40B4-BE49-F238E27FC236}">
                <a16:creationId xmlns:a16="http://schemas.microsoft.com/office/drawing/2014/main" id="{B00BAB2F-58B6-46C5-82FD-E0809157F455}"/>
              </a:ext>
            </a:extLst>
          </p:cNvPr>
          <p:cNvSpPr txBox="1">
            <a:spLocks/>
          </p:cNvSpPr>
          <p:nvPr/>
        </p:nvSpPr>
        <p:spPr>
          <a:xfrm>
            <a:off x="2308996" y="1842629"/>
            <a:ext cx="4253479" cy="131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sk-SK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O práci</a:t>
            </a:r>
            <a:endParaRPr lang="en-US" sz="4800" dirty="0">
              <a:solidFill>
                <a:schemeClr val="tx1">
                  <a:lumMod val="95000"/>
                  <a:lumOff val="5000"/>
                </a:schemeClr>
              </a:solidFill>
              <a:latin typeface="Cambo" panose="02000000000000000000" pitchFamily="50" charset="0"/>
              <a:ea typeface="Source Sans Pro Black" panose="020B08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78D478-D4E6-470E-AEB1-BED381B6BEE4}"/>
              </a:ext>
            </a:extLst>
          </p:cNvPr>
          <p:cNvSpPr txBox="1"/>
          <p:nvPr/>
        </p:nvSpPr>
        <p:spPr>
          <a:xfrm>
            <a:off x="290945" y="3704771"/>
            <a:ext cx="760614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MODUL NA ZJEDNODUŠENIE TVORBY HIER SO SLOVAMI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VYTVORENIE NIEKOĽKÝCH UKÁŽKOVÝCH HIER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RESPONZÍVNE SIEŤOVÉ WEBOVÉ APLIKÁCIE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en-US" sz="2000" b="1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A4C65F4-1CD8-4617-AFE7-E2B06057A059}"/>
              </a:ext>
            </a:extLst>
          </p:cNvPr>
          <p:cNvCxnSpPr>
            <a:cxnSpLocks/>
          </p:cNvCxnSpPr>
          <p:nvPr/>
        </p:nvCxnSpPr>
        <p:spPr>
          <a:xfrm>
            <a:off x="0" y="3153229"/>
            <a:ext cx="4457700" cy="0"/>
          </a:xfrm>
          <a:prstGeom prst="line">
            <a:avLst/>
          </a:prstGeom>
          <a:ln w="38100">
            <a:solidFill>
              <a:srgbClr val="D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Zástupný objekt pre obrázok 9" descr="Obrázok, na ktorom je rozmazané, stôl, hviezda&#10;&#10;Automaticky generovaný popis">
            <a:extLst>
              <a:ext uri="{FF2B5EF4-FFF2-40B4-BE49-F238E27FC236}">
                <a16:creationId xmlns:a16="http://schemas.microsoft.com/office/drawing/2014/main" id="{A2CCA67B-FC61-458E-893D-6B17511CEB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8" r="26648"/>
          <a:stretch>
            <a:fillRect/>
          </a:stretch>
        </p:blipFill>
        <p:spPr>
          <a:xfrm rot="10800000">
            <a:off x="7720079" y="799565"/>
            <a:ext cx="3876541" cy="5810416"/>
          </a:xfrm>
        </p:spPr>
      </p:pic>
    </p:spTree>
    <p:extLst>
      <p:ext uri="{BB962C8B-B14F-4D97-AF65-F5344CB8AC3E}">
        <p14:creationId xmlns:p14="http://schemas.microsoft.com/office/powerpoint/2010/main" val="1511003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85181BE-026D-4CCC-8E79-74EC47655282}"/>
              </a:ext>
            </a:extLst>
          </p:cNvPr>
          <p:cNvCxnSpPr>
            <a:cxnSpLocks/>
          </p:cNvCxnSpPr>
          <p:nvPr/>
        </p:nvCxnSpPr>
        <p:spPr>
          <a:xfrm flipH="1">
            <a:off x="1504070" y="4229100"/>
            <a:ext cx="514350" cy="1962150"/>
          </a:xfrm>
          <a:prstGeom prst="line">
            <a:avLst/>
          </a:prstGeom>
          <a:ln w="38100">
            <a:solidFill>
              <a:srgbClr val="D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486A23A-7121-47F6-8D4D-34FFBFEDDC67}"/>
              </a:ext>
            </a:extLst>
          </p:cNvPr>
          <p:cNvCxnSpPr>
            <a:cxnSpLocks/>
          </p:cNvCxnSpPr>
          <p:nvPr/>
        </p:nvCxnSpPr>
        <p:spPr>
          <a:xfrm flipH="1">
            <a:off x="5161233" y="1352550"/>
            <a:ext cx="534717" cy="2044187"/>
          </a:xfrm>
          <a:prstGeom prst="line">
            <a:avLst/>
          </a:prstGeom>
          <a:ln w="38100">
            <a:solidFill>
              <a:srgbClr val="D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8D4DFD3-F00D-4EBF-A03E-8DD5DCCD467F}"/>
              </a:ext>
            </a:extLst>
          </p:cNvPr>
          <p:cNvSpPr txBox="1"/>
          <p:nvPr/>
        </p:nvSpPr>
        <p:spPr>
          <a:xfrm>
            <a:off x="6244936" y="4529091"/>
            <a:ext cx="557991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PODOBNÝ EXISTUJÚCI SYSTÉM</a:t>
            </a:r>
          </a:p>
          <a:p>
            <a:pPr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EXISTUJÚCE BAKALÁRSKE PRÁCE</a:t>
            </a:r>
          </a:p>
          <a:p>
            <a:pPr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TECHNICKÁ PRÍRUČKA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0096A6B-9D5D-43B7-A641-253626CADBC5}"/>
              </a:ext>
            </a:extLst>
          </p:cNvPr>
          <p:cNvCxnSpPr>
            <a:cxnSpLocks/>
          </p:cNvCxnSpPr>
          <p:nvPr/>
        </p:nvCxnSpPr>
        <p:spPr>
          <a:xfrm>
            <a:off x="8724900" y="4229100"/>
            <a:ext cx="3486038" cy="0"/>
          </a:xfrm>
          <a:prstGeom prst="line">
            <a:avLst/>
          </a:prstGeom>
          <a:ln w="38100">
            <a:solidFill>
              <a:srgbClr val="D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7">
            <a:extLst>
              <a:ext uri="{FF2B5EF4-FFF2-40B4-BE49-F238E27FC236}">
                <a16:creationId xmlns:a16="http://schemas.microsoft.com/office/drawing/2014/main" id="{217ED1FE-E44E-4C6F-B759-CB8E7D68C2A6}"/>
              </a:ext>
            </a:extLst>
          </p:cNvPr>
          <p:cNvSpPr txBox="1">
            <a:spLocks/>
          </p:cNvSpPr>
          <p:nvPr/>
        </p:nvSpPr>
        <p:spPr>
          <a:xfrm>
            <a:off x="9142132" y="2916638"/>
            <a:ext cx="2901041" cy="131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6000" spc="-300" dirty="0">
                <a:solidFill>
                  <a:schemeClr val="tx1">
                    <a:lumMod val="95000"/>
                    <a:lumOff val="5000"/>
                  </a:schemeClr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 </a:t>
            </a:r>
            <a:r>
              <a:rPr lang="sk-SK" sz="6000" spc="-300" dirty="0">
                <a:solidFill>
                  <a:schemeClr val="tx1">
                    <a:lumMod val="95000"/>
                    <a:lumOff val="5000"/>
                  </a:schemeClr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ZDROJE</a:t>
            </a:r>
            <a:endParaRPr lang="en-US" sz="6000" spc="-300" dirty="0">
              <a:solidFill>
                <a:schemeClr val="tx1">
                  <a:lumMod val="95000"/>
                  <a:lumOff val="5000"/>
                </a:schemeClr>
              </a:solidFill>
              <a:latin typeface="Cambo" panose="02000000000000000000" pitchFamily="50" charset="0"/>
              <a:ea typeface="Source Sans Pro Black" panose="020B08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Zástupný objekt pre obrázok 3" descr="Obrázok, na ktorom je rozmazané, stôl, hviezda&#10;&#10;Automaticky generovaný popis">
            <a:extLst>
              <a:ext uri="{FF2B5EF4-FFF2-40B4-BE49-F238E27FC236}">
                <a16:creationId xmlns:a16="http://schemas.microsoft.com/office/drawing/2014/main" id="{371810D2-1178-42F8-BFDE-8DD7622CF6C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3" r="286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4238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8BF8381-2804-435D-9EA6-7353702CDC42}"/>
              </a:ext>
            </a:extLst>
          </p:cNvPr>
          <p:cNvSpPr/>
          <p:nvPr/>
        </p:nvSpPr>
        <p:spPr>
          <a:xfrm>
            <a:off x="-1" y="0"/>
            <a:ext cx="4731657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F92558E9-8F9F-4907-A876-35286DFA9179}"/>
              </a:ext>
            </a:extLst>
          </p:cNvPr>
          <p:cNvSpPr txBox="1">
            <a:spLocks/>
          </p:cNvSpPr>
          <p:nvPr/>
        </p:nvSpPr>
        <p:spPr>
          <a:xfrm>
            <a:off x="304284" y="1218705"/>
            <a:ext cx="4067873" cy="35269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k-SK" sz="6000" spc="600" dirty="0" err="1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Infovekáčik</a:t>
            </a:r>
            <a:endParaRPr lang="en-US" sz="6000" spc="600" dirty="0">
              <a:solidFill>
                <a:srgbClr val="DFA267"/>
              </a:solidFill>
              <a:latin typeface="Bebas Neue" panose="020B0606020202050201" pitchFamily="34" charset="0"/>
              <a:ea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D9B99A-8ED1-41D4-A9A9-E12D81274B11}"/>
              </a:ext>
            </a:extLst>
          </p:cNvPr>
          <p:cNvSpPr/>
          <p:nvPr/>
        </p:nvSpPr>
        <p:spPr>
          <a:xfrm>
            <a:off x="5091946" y="495300"/>
            <a:ext cx="6776204" cy="6019800"/>
          </a:xfrm>
          <a:prstGeom prst="rect">
            <a:avLst/>
          </a:prstGeom>
          <a:noFill/>
          <a:ln w="28575">
            <a:solidFill>
              <a:srgbClr val="DFA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7">
            <a:extLst>
              <a:ext uri="{FF2B5EF4-FFF2-40B4-BE49-F238E27FC236}">
                <a16:creationId xmlns:a16="http://schemas.microsoft.com/office/drawing/2014/main" id="{6B18C699-4914-48C0-8040-9BD5552122D2}"/>
              </a:ext>
            </a:extLst>
          </p:cNvPr>
          <p:cNvSpPr txBox="1">
            <a:spLocks/>
          </p:cNvSpPr>
          <p:nvPr/>
        </p:nvSpPr>
        <p:spPr>
          <a:xfrm>
            <a:off x="211480" y="4310192"/>
            <a:ext cx="4253479" cy="12159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sk-SK" sz="1800" b="1" dirty="0">
                <a:solidFill>
                  <a:schemeClr val="bg1">
                    <a:lumMod val="85000"/>
                  </a:schemeClr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INTERNETOVÝ ČASOPIS PRE DETI</a:t>
            </a:r>
          </a:p>
          <a:p>
            <a:pPr algn="ctr">
              <a:lnSpc>
                <a:spcPct val="200000"/>
              </a:lnSpc>
            </a:pPr>
            <a:r>
              <a:rPr lang="sk-SK" sz="1800" b="1" dirty="0">
                <a:solidFill>
                  <a:schemeClr val="bg1">
                    <a:lumMod val="85000"/>
                  </a:schemeClr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IMAGINE</a:t>
            </a:r>
            <a:endParaRPr lang="en-US" sz="1800" b="1" dirty="0">
              <a:solidFill>
                <a:schemeClr val="bg1">
                  <a:lumMod val="85000"/>
                </a:schemeClr>
              </a:solidFill>
              <a:latin typeface="Cambo" panose="02000000000000000000" pitchFamily="50" charset="0"/>
              <a:ea typeface="Source Sans Pro Black" panose="020B08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2C348D7A-5B9E-45A3-991C-D15070012D29}"/>
              </a:ext>
            </a:extLst>
          </p:cNvPr>
          <p:cNvSpPr/>
          <p:nvPr/>
        </p:nvSpPr>
        <p:spPr>
          <a:xfrm flipV="1">
            <a:off x="1702124" y="0"/>
            <a:ext cx="1193476" cy="529719"/>
          </a:xfrm>
          <a:prstGeom prst="triangle">
            <a:avLst/>
          </a:prstGeom>
          <a:solidFill>
            <a:srgbClr val="DFA267"/>
          </a:solidFill>
          <a:ln>
            <a:solidFill>
              <a:srgbClr val="DFA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Obrázok 7" descr="Obrázok, na ktorom je snímka obrazovky&#10;&#10;Automaticky generovaný popis">
            <a:extLst>
              <a:ext uri="{FF2B5EF4-FFF2-40B4-BE49-F238E27FC236}">
                <a16:creationId xmlns:a16="http://schemas.microsoft.com/office/drawing/2014/main" id="{2BECF49A-598E-4181-BF4E-BFCAE681C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655" y="590014"/>
            <a:ext cx="6614786" cy="5830371"/>
          </a:xfrm>
          <a:prstGeom prst="rect">
            <a:avLst/>
          </a:prstGeom>
        </p:spPr>
      </p:pic>
      <p:sp>
        <p:nvSpPr>
          <p:cNvPr id="9" name="TextBox 5">
            <a:extLst>
              <a:ext uri="{FF2B5EF4-FFF2-40B4-BE49-F238E27FC236}">
                <a16:creationId xmlns:a16="http://schemas.microsoft.com/office/drawing/2014/main" id="{A1E90257-52A8-447B-B448-C8E6199B0980}"/>
              </a:ext>
            </a:extLst>
          </p:cNvPr>
          <p:cNvSpPr txBox="1"/>
          <p:nvPr/>
        </p:nvSpPr>
        <p:spPr>
          <a:xfrm>
            <a:off x="7840078" y="6515099"/>
            <a:ext cx="419266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sk-SK" sz="1100" dirty="0">
                <a:hlinkClick r:id="rId3"/>
              </a:rPr>
              <a:t>http://infovekacik.edu.fmph.uniba.sk/2006-september/zahrajme.php</a:t>
            </a:r>
            <a:endParaRPr lang="en-US" sz="1100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173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CCACE28-8E14-4EC7-AA68-834999893749}"/>
              </a:ext>
            </a:extLst>
          </p:cNvPr>
          <p:cNvSpPr/>
          <p:nvPr/>
        </p:nvSpPr>
        <p:spPr>
          <a:xfrm>
            <a:off x="1143001" y="2311155"/>
            <a:ext cx="2982452" cy="3447249"/>
          </a:xfrm>
          <a:prstGeom prst="rect">
            <a:avLst/>
          </a:prstGeom>
          <a:noFill/>
          <a:ln w="127000">
            <a:solidFill>
              <a:srgbClr val="DFA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CF6EB4-2C25-4ACB-9F49-1B90F356D72A}"/>
              </a:ext>
            </a:extLst>
          </p:cNvPr>
          <p:cNvSpPr txBox="1"/>
          <p:nvPr/>
        </p:nvSpPr>
        <p:spPr>
          <a:xfrm>
            <a:off x="1005119" y="3429000"/>
            <a:ext cx="325821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6000" u="none" strike="noStrike" kern="1200" cap="none" spc="30" normalizeH="0" baseline="0" noProof="0" dirty="0">
                <a:ln>
                  <a:noFill/>
                </a:ln>
                <a:solidFill>
                  <a:srgbClr val="DFA267"/>
                </a:solidFill>
                <a:effectLst/>
                <a:uLnTx/>
                <a:uFillTx/>
                <a:latin typeface="Bebas Neue" panose="020B0606020202050201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TYPESCRIPT</a:t>
            </a:r>
            <a:endParaRPr kumimoji="0" lang="en-US" sz="6000" u="none" strike="noStrike" kern="1200" cap="none" spc="30" normalizeH="0" baseline="0" noProof="0" dirty="0">
              <a:ln>
                <a:noFill/>
              </a:ln>
              <a:solidFill>
                <a:srgbClr val="DFA267"/>
              </a:solidFill>
              <a:effectLst/>
              <a:uLnTx/>
              <a:uFillTx/>
              <a:latin typeface="Bebas Neue" panose="020B0606020202050201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A73F4D-7722-469F-AEB5-56BC94DCEF6E}"/>
              </a:ext>
            </a:extLst>
          </p:cNvPr>
          <p:cNvSpPr/>
          <p:nvPr/>
        </p:nvSpPr>
        <p:spPr>
          <a:xfrm>
            <a:off x="4604775" y="2311155"/>
            <a:ext cx="2982452" cy="34472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1DC5DD-20CA-415C-8DCF-D5E07CC61507}"/>
              </a:ext>
            </a:extLst>
          </p:cNvPr>
          <p:cNvSpPr txBox="1"/>
          <p:nvPr/>
        </p:nvSpPr>
        <p:spPr>
          <a:xfrm>
            <a:off x="4785674" y="3456327"/>
            <a:ext cx="262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6000" u="none" strike="noStrike" kern="1200" cap="none" spc="30" normalizeH="0" baseline="0" noProof="0" dirty="0">
                <a:ln>
                  <a:noFill/>
                </a:ln>
                <a:solidFill>
                  <a:srgbClr val="DFA267"/>
                </a:solidFill>
                <a:effectLst/>
                <a:uLnTx/>
                <a:uFillTx/>
                <a:latin typeface="Bebas Neue" panose="020B0606020202050201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NODE</a:t>
            </a:r>
            <a:r>
              <a:rPr lang="sk-SK" sz="6000" spc="30" dirty="0">
                <a:solidFill>
                  <a:srgbClr val="DFA267"/>
                </a:solidFill>
                <a:latin typeface="Bebas Neue" panose="020B0606020202050201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.JS</a:t>
            </a:r>
            <a:endParaRPr kumimoji="0" lang="en-US" sz="6000" u="none" strike="noStrike" kern="1200" cap="none" spc="30" normalizeH="0" baseline="0" noProof="0" dirty="0">
              <a:ln>
                <a:noFill/>
              </a:ln>
              <a:solidFill>
                <a:srgbClr val="DFA267"/>
              </a:solidFill>
              <a:effectLst/>
              <a:uLnTx/>
              <a:uFillTx/>
              <a:latin typeface="Bebas Neue" panose="020B0606020202050201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069284A-5608-4B1D-A9E6-283D0657DBF9}"/>
              </a:ext>
            </a:extLst>
          </p:cNvPr>
          <p:cNvSpPr/>
          <p:nvPr/>
        </p:nvSpPr>
        <p:spPr>
          <a:xfrm>
            <a:off x="8066549" y="2311155"/>
            <a:ext cx="2982452" cy="3447249"/>
          </a:xfrm>
          <a:prstGeom prst="rect">
            <a:avLst/>
          </a:prstGeom>
          <a:noFill/>
          <a:ln w="127000">
            <a:solidFill>
              <a:srgbClr val="DFA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16125C-4D3C-48B8-906A-2EEE95894B3C}"/>
              </a:ext>
            </a:extLst>
          </p:cNvPr>
          <p:cNvSpPr txBox="1"/>
          <p:nvPr/>
        </p:nvSpPr>
        <p:spPr>
          <a:xfrm>
            <a:off x="8066549" y="3429000"/>
            <a:ext cx="29824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spc="30" dirty="0">
                <a:solidFill>
                  <a:srgbClr val="DFA267"/>
                </a:solidFill>
                <a:latin typeface="Bebas Neue" panose="020B0606020202050201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Cytoscape.js</a:t>
            </a:r>
            <a:endParaRPr kumimoji="0" lang="en-US" sz="6000" u="none" strike="noStrike" kern="1200" cap="none" spc="30" normalizeH="0" baseline="0" noProof="0" dirty="0">
              <a:ln>
                <a:noFill/>
              </a:ln>
              <a:solidFill>
                <a:srgbClr val="DFA267"/>
              </a:solidFill>
              <a:effectLst/>
              <a:uLnTx/>
              <a:uFillTx/>
              <a:latin typeface="Bebas Neue" panose="020B0606020202050201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36" name="Title 7">
            <a:extLst>
              <a:ext uri="{FF2B5EF4-FFF2-40B4-BE49-F238E27FC236}">
                <a16:creationId xmlns:a16="http://schemas.microsoft.com/office/drawing/2014/main" id="{DFB7AC10-185F-40DD-89ED-824D04807625}"/>
              </a:ext>
            </a:extLst>
          </p:cNvPr>
          <p:cNvSpPr txBox="1">
            <a:spLocks/>
          </p:cNvSpPr>
          <p:nvPr/>
        </p:nvSpPr>
        <p:spPr>
          <a:xfrm>
            <a:off x="3901607" y="729641"/>
            <a:ext cx="4253479" cy="12183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sk-SK" dirty="0">
                <a:solidFill>
                  <a:schemeClr val="tx1">
                    <a:lumMod val="95000"/>
                    <a:lumOff val="5000"/>
                  </a:schemeClr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Technológie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Cambo" panose="02000000000000000000" pitchFamily="50" charset="0"/>
              <a:ea typeface="Source Sans Pro Black" panose="020B08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479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8BF8381-2804-435D-9EA6-7353702CDC42}"/>
              </a:ext>
            </a:extLst>
          </p:cNvPr>
          <p:cNvSpPr/>
          <p:nvPr/>
        </p:nvSpPr>
        <p:spPr>
          <a:xfrm>
            <a:off x="-3" y="0"/>
            <a:ext cx="4731657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F92558E9-8F9F-4907-A876-35286DFA9179}"/>
              </a:ext>
            </a:extLst>
          </p:cNvPr>
          <p:cNvSpPr txBox="1">
            <a:spLocks/>
          </p:cNvSpPr>
          <p:nvPr/>
        </p:nvSpPr>
        <p:spPr>
          <a:xfrm>
            <a:off x="151745" y="1817502"/>
            <a:ext cx="4428163" cy="35269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spc="600" dirty="0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cYtoscape.js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D9B99A-8ED1-41D4-A9A9-E12D81274B11}"/>
              </a:ext>
            </a:extLst>
          </p:cNvPr>
          <p:cNvSpPr/>
          <p:nvPr/>
        </p:nvSpPr>
        <p:spPr>
          <a:xfrm>
            <a:off x="5091946" y="495300"/>
            <a:ext cx="6776204" cy="6019800"/>
          </a:xfrm>
          <a:prstGeom prst="rect">
            <a:avLst/>
          </a:prstGeom>
          <a:noFill/>
          <a:ln w="28575">
            <a:solidFill>
              <a:srgbClr val="DFA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5A38F3-7906-4F5F-92FF-5ACB923B8327}"/>
              </a:ext>
            </a:extLst>
          </p:cNvPr>
          <p:cNvSpPr/>
          <p:nvPr/>
        </p:nvSpPr>
        <p:spPr>
          <a:xfrm>
            <a:off x="6309735" y="5028114"/>
            <a:ext cx="4731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sk-SK" sz="3200" dirty="0">
                <a:latin typeface="Lato Light" panose="020F03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Technická príručka na stránke</a:t>
            </a:r>
            <a:r>
              <a:rPr lang="en-US" sz="3200" dirty="0">
                <a:latin typeface="Lato Light" panose="020F03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js.cytoscape.org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8C245F-ED4C-4311-B527-F7ECBBB2B20D}"/>
              </a:ext>
            </a:extLst>
          </p:cNvPr>
          <p:cNvSpPr txBox="1"/>
          <p:nvPr/>
        </p:nvSpPr>
        <p:spPr>
          <a:xfrm>
            <a:off x="5379164" y="4288363"/>
            <a:ext cx="65927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600" b="1" spc="300" dirty="0" err="1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Typescript</a:t>
            </a:r>
            <a:r>
              <a:rPr lang="sk-SK" sz="36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 </a:t>
            </a:r>
            <a:r>
              <a:rPr lang="sk-SK" sz="3600" b="1" spc="300" dirty="0" err="1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Javascript</a:t>
            </a:r>
            <a:endParaRPr lang="en-US" sz="3600" b="1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itle 7">
            <a:extLst>
              <a:ext uri="{FF2B5EF4-FFF2-40B4-BE49-F238E27FC236}">
                <a16:creationId xmlns:a16="http://schemas.microsoft.com/office/drawing/2014/main" id="{6B18C699-4914-48C0-8040-9BD5552122D2}"/>
              </a:ext>
            </a:extLst>
          </p:cNvPr>
          <p:cNvSpPr txBox="1">
            <a:spLocks/>
          </p:cNvSpPr>
          <p:nvPr/>
        </p:nvSpPr>
        <p:spPr>
          <a:xfrm>
            <a:off x="220037" y="4611529"/>
            <a:ext cx="4253479" cy="12159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sk-SK" sz="1800" dirty="0">
                <a:solidFill>
                  <a:schemeClr val="bg1">
                    <a:lumMod val="75000"/>
                  </a:schemeClr>
                </a:solidFill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KNIŽNICA NA TVORBU DIAGRAMOV A GRAFOV </a:t>
            </a:r>
            <a:endParaRPr lang="en-US" sz="1800" dirty="0">
              <a:solidFill>
                <a:schemeClr val="bg1">
                  <a:lumMod val="75000"/>
                </a:schemeClr>
              </a:solidFill>
              <a:latin typeface="Cambo" panose="02000000000000000000" pitchFamily="50" charset="0"/>
              <a:ea typeface="Source Sans Pro Black" panose="020B08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2C348D7A-5B9E-45A3-991C-D15070012D29}"/>
              </a:ext>
            </a:extLst>
          </p:cNvPr>
          <p:cNvSpPr/>
          <p:nvPr/>
        </p:nvSpPr>
        <p:spPr>
          <a:xfrm flipV="1">
            <a:off x="1702124" y="0"/>
            <a:ext cx="1193476" cy="529719"/>
          </a:xfrm>
          <a:prstGeom prst="triangle">
            <a:avLst/>
          </a:prstGeom>
          <a:solidFill>
            <a:srgbClr val="DFA267"/>
          </a:solidFill>
          <a:ln>
            <a:solidFill>
              <a:srgbClr val="DFA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Obrázok 15">
            <a:extLst>
              <a:ext uri="{FF2B5EF4-FFF2-40B4-BE49-F238E27FC236}">
                <a16:creationId xmlns:a16="http://schemas.microsoft.com/office/drawing/2014/main" id="{A2BF5DCD-10E2-4223-AB96-0C8A1ADED3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7"/>
          <a:stretch/>
        </p:blipFill>
        <p:spPr>
          <a:xfrm>
            <a:off x="5764177" y="529719"/>
            <a:ext cx="5822772" cy="3820849"/>
          </a:xfrm>
          <a:prstGeom prst="rect">
            <a:avLst/>
          </a:prstGeom>
        </p:spPr>
      </p:pic>
      <p:sp>
        <p:nvSpPr>
          <p:cNvPr id="18" name="TextBox 5">
            <a:extLst>
              <a:ext uri="{FF2B5EF4-FFF2-40B4-BE49-F238E27FC236}">
                <a16:creationId xmlns:a16="http://schemas.microsoft.com/office/drawing/2014/main" id="{44904BAB-C9D8-4E8D-9565-3493078F8A46}"/>
              </a:ext>
            </a:extLst>
          </p:cNvPr>
          <p:cNvSpPr txBox="1"/>
          <p:nvPr/>
        </p:nvSpPr>
        <p:spPr>
          <a:xfrm rot="10800000" flipV="1">
            <a:off x="24173" y="6560628"/>
            <a:ext cx="635923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sk-SK" sz="11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https://cytoscape.org/cytoscape.js-tutorial-demo/</a:t>
            </a:r>
            <a:endParaRPr lang="en-US" sz="1100" spc="300" dirty="0">
              <a:solidFill>
                <a:schemeClr val="bg1"/>
              </a:solidFill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687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44FC8B6-6B1B-4CF2-85AB-B2B76F6AA8C0}"/>
              </a:ext>
            </a:extLst>
          </p:cNvPr>
          <p:cNvCxnSpPr>
            <a:cxnSpLocks/>
            <a:stCxn id="11" idx="4"/>
          </p:cNvCxnSpPr>
          <p:nvPr/>
        </p:nvCxnSpPr>
        <p:spPr>
          <a:xfrm>
            <a:off x="6057900" y="3152772"/>
            <a:ext cx="19050" cy="3757615"/>
          </a:xfrm>
          <a:prstGeom prst="line">
            <a:avLst/>
          </a:prstGeom>
          <a:ln w="28575">
            <a:solidFill>
              <a:srgbClr val="D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CEB3F79-97E1-4A5B-84F8-BC04D6463EE9}"/>
              </a:ext>
            </a:extLst>
          </p:cNvPr>
          <p:cNvSpPr/>
          <p:nvPr/>
        </p:nvSpPr>
        <p:spPr>
          <a:xfrm>
            <a:off x="3395670" y="-14282"/>
            <a:ext cx="5395906" cy="2697954"/>
          </a:xfrm>
          <a:custGeom>
            <a:avLst/>
            <a:gdLst>
              <a:gd name="connsiteX0" fmla="*/ 0 w 5010150"/>
              <a:gd name="connsiteY0" fmla="*/ 0 h 2505076"/>
              <a:gd name="connsiteX1" fmla="*/ 5010150 w 5010150"/>
              <a:gd name="connsiteY1" fmla="*/ 0 h 2505076"/>
              <a:gd name="connsiteX2" fmla="*/ 5010150 w 5010150"/>
              <a:gd name="connsiteY2" fmla="*/ 1 h 2505076"/>
              <a:gd name="connsiteX3" fmla="*/ 2505075 w 5010150"/>
              <a:gd name="connsiteY3" fmla="*/ 2505076 h 2505076"/>
              <a:gd name="connsiteX4" fmla="*/ 0 w 5010150"/>
              <a:gd name="connsiteY4" fmla="*/ 1 h 25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0150" h="2505076">
                <a:moveTo>
                  <a:pt x="0" y="0"/>
                </a:moveTo>
                <a:lnTo>
                  <a:pt x="5010150" y="0"/>
                </a:lnTo>
                <a:lnTo>
                  <a:pt x="5010150" y="1"/>
                </a:lnTo>
                <a:cubicBezTo>
                  <a:pt x="5010150" y="1383516"/>
                  <a:pt x="3888590" y="2505076"/>
                  <a:pt x="2505075" y="2505076"/>
                </a:cubicBezTo>
                <a:cubicBezTo>
                  <a:pt x="1121560" y="2505076"/>
                  <a:pt x="0" y="1383516"/>
                  <a:pt x="0" y="1"/>
                </a:cubicBezTo>
                <a:close/>
              </a:path>
            </a:pathLst>
          </a:custGeom>
          <a:noFill/>
          <a:ln>
            <a:solidFill>
              <a:srgbClr val="DFA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4B9D83D-B06B-4743-B756-28CD8169CC03}"/>
              </a:ext>
            </a:extLst>
          </p:cNvPr>
          <p:cNvSpPr/>
          <p:nvPr/>
        </p:nvSpPr>
        <p:spPr>
          <a:xfrm>
            <a:off x="5910262" y="2857497"/>
            <a:ext cx="295275" cy="295275"/>
          </a:xfrm>
          <a:prstGeom prst="ellipse">
            <a:avLst/>
          </a:prstGeom>
          <a:solidFill>
            <a:schemeClr val="bg1"/>
          </a:solidFill>
          <a:ln w="19050">
            <a:solidFill>
              <a:srgbClr val="DFA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41BB03C-2A1C-443B-99BA-D0DC1A6159AA}"/>
              </a:ext>
            </a:extLst>
          </p:cNvPr>
          <p:cNvSpPr/>
          <p:nvPr/>
        </p:nvSpPr>
        <p:spPr>
          <a:xfrm>
            <a:off x="5977390" y="4855481"/>
            <a:ext cx="180070" cy="180070"/>
          </a:xfrm>
          <a:prstGeom prst="ellipse">
            <a:avLst/>
          </a:prstGeom>
          <a:solidFill>
            <a:schemeClr val="bg1"/>
          </a:solidFill>
          <a:ln w="19050">
            <a:solidFill>
              <a:srgbClr val="DFA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A2D6E5-5D1C-43F1-982B-46C5F9776A06}"/>
              </a:ext>
            </a:extLst>
          </p:cNvPr>
          <p:cNvSpPr txBox="1"/>
          <p:nvPr/>
        </p:nvSpPr>
        <p:spPr>
          <a:xfrm>
            <a:off x="6588172" y="3360108"/>
            <a:ext cx="53768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1600" b="1" spc="300" dirty="0">
                <a:solidFill>
                  <a:srgbClr val="DFA267"/>
                </a:solidFill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Radovan Balog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16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Detský mikrosvet ako motivačný nástroj</a:t>
            </a:r>
            <a:endParaRPr lang="en-US" sz="1600" b="1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itle 7">
            <a:extLst>
              <a:ext uri="{FF2B5EF4-FFF2-40B4-BE49-F238E27FC236}">
                <a16:creationId xmlns:a16="http://schemas.microsoft.com/office/drawing/2014/main" id="{0FA082C3-B4F8-439C-8ED3-FA6B121FEA8E}"/>
              </a:ext>
            </a:extLst>
          </p:cNvPr>
          <p:cNvSpPr txBox="1">
            <a:spLocks/>
          </p:cNvSpPr>
          <p:nvPr/>
        </p:nvSpPr>
        <p:spPr>
          <a:xfrm>
            <a:off x="6507662" y="2248740"/>
            <a:ext cx="4315414" cy="1463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sk-SK" sz="4000" dirty="0"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Bakalárska práca</a:t>
            </a:r>
            <a:endParaRPr lang="en-US" sz="4000" dirty="0">
              <a:latin typeface="Cambo" panose="02000000000000000000" pitchFamily="50" charset="0"/>
              <a:ea typeface="Source Sans Pro Black" panose="020B08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Zástupný objekt pre obrázok 9" descr="Obrázok, na ktorom je rozmazané, stôl, hviezda&#10;&#10;Automaticky generovaný popis">
            <a:extLst>
              <a:ext uri="{FF2B5EF4-FFF2-40B4-BE49-F238E27FC236}">
                <a16:creationId xmlns:a16="http://schemas.microsoft.com/office/drawing/2014/main" id="{8574C4EB-5332-4A38-A6A8-73B1AB23FC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6" b="14286"/>
          <a:stretch>
            <a:fillRect/>
          </a:stretch>
        </p:blipFill>
        <p:spPr/>
      </p:pic>
      <p:sp>
        <p:nvSpPr>
          <p:cNvPr id="20" name="Title 7">
            <a:extLst>
              <a:ext uri="{FF2B5EF4-FFF2-40B4-BE49-F238E27FC236}">
                <a16:creationId xmlns:a16="http://schemas.microsoft.com/office/drawing/2014/main" id="{69707A03-EAA2-4241-A831-286C12DB5532}"/>
              </a:ext>
            </a:extLst>
          </p:cNvPr>
          <p:cNvSpPr txBox="1">
            <a:spLocks/>
          </p:cNvSpPr>
          <p:nvPr/>
        </p:nvSpPr>
        <p:spPr>
          <a:xfrm>
            <a:off x="6588172" y="4123585"/>
            <a:ext cx="4315414" cy="1463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sk-SK" sz="4000" dirty="0">
                <a:latin typeface="Cambo" panose="02000000000000000000" pitchFamily="50" charset="0"/>
                <a:ea typeface="Source Sans Pro Black" panose="020B0803030403020204" pitchFamily="34" charset="0"/>
                <a:cs typeface="Times New Roman" panose="02020603050405020304" pitchFamily="18" charset="0"/>
              </a:rPr>
              <a:t>Diplomová práca</a:t>
            </a:r>
            <a:endParaRPr lang="en-US" sz="4000" dirty="0">
              <a:latin typeface="Cambo" panose="02000000000000000000" pitchFamily="50" charset="0"/>
              <a:ea typeface="Source Sans Pro Black" panose="020B08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14">
            <a:extLst>
              <a:ext uri="{FF2B5EF4-FFF2-40B4-BE49-F238E27FC236}">
                <a16:creationId xmlns:a16="http://schemas.microsoft.com/office/drawing/2014/main" id="{60D04E2D-2C45-4A50-ABC2-B95F4609A862}"/>
              </a:ext>
            </a:extLst>
          </p:cNvPr>
          <p:cNvSpPr txBox="1"/>
          <p:nvPr/>
        </p:nvSpPr>
        <p:spPr>
          <a:xfrm>
            <a:off x="6588172" y="5171877"/>
            <a:ext cx="56038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1600" b="1" spc="300" dirty="0">
                <a:solidFill>
                  <a:srgbClr val="DFA267"/>
                </a:solidFill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Ingrid Bohunická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1600" b="1" spc="300" dirty="0" err="1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Pythonovský</a:t>
            </a:r>
            <a:r>
              <a:rPr lang="sk-SK" sz="16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</a:t>
            </a:r>
            <a:r>
              <a:rPr lang="sk-SK" sz="1600" b="1" spc="300" dirty="0" err="1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framework</a:t>
            </a:r>
            <a:r>
              <a:rPr lang="sk-SK" sz="16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pre vytváranie hier</a:t>
            </a:r>
            <a:endParaRPr lang="en-US" sz="1600" b="1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itle 7">
            <a:extLst>
              <a:ext uri="{FF2B5EF4-FFF2-40B4-BE49-F238E27FC236}">
                <a16:creationId xmlns:a16="http://schemas.microsoft.com/office/drawing/2014/main" id="{963BB433-3A40-40D2-B6BA-1BAB0F363B74}"/>
              </a:ext>
            </a:extLst>
          </p:cNvPr>
          <p:cNvSpPr txBox="1">
            <a:spLocks/>
          </p:cNvSpPr>
          <p:nvPr/>
        </p:nvSpPr>
        <p:spPr>
          <a:xfrm>
            <a:off x="854281" y="3941929"/>
            <a:ext cx="4435026" cy="2179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sk-SK" sz="6600" spc="600" dirty="0">
                <a:solidFill>
                  <a:srgbClr val="DFA267"/>
                </a:solidFill>
                <a:latin typeface="Bebas Neue" panose="020B0606020202050201" pitchFamily="34" charset="0"/>
                <a:ea typeface="Roboto" panose="02000000000000000000" pitchFamily="2" charset="0"/>
              </a:rPr>
              <a:t>Existujúce práce</a:t>
            </a:r>
            <a:endParaRPr lang="en-US" sz="6600" spc="600" dirty="0">
              <a:solidFill>
                <a:srgbClr val="DFA267"/>
              </a:solidFill>
              <a:latin typeface="Bebas Neue" panose="020B0606020202050201" pitchFamily="34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327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>
            <a:extLst>
              <a:ext uri="{FF2B5EF4-FFF2-40B4-BE49-F238E27FC236}">
                <a16:creationId xmlns:a16="http://schemas.microsoft.com/office/drawing/2014/main" id="{B00BAB2F-58B6-46C5-82FD-E0809157F455}"/>
              </a:ext>
            </a:extLst>
          </p:cNvPr>
          <p:cNvSpPr txBox="1">
            <a:spLocks/>
          </p:cNvSpPr>
          <p:nvPr/>
        </p:nvSpPr>
        <p:spPr>
          <a:xfrm>
            <a:off x="290945" y="1842629"/>
            <a:ext cx="6762268" cy="131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sk-SK" sz="4800" b="1" kern="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Detský mikrosvet ako motivačný nástroj</a:t>
            </a:r>
            <a:endParaRPr lang="en-US" sz="4800" b="1" kern="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  <a:p>
            <a:pPr>
              <a:lnSpc>
                <a:spcPct val="100000"/>
              </a:lnSpc>
            </a:pPr>
            <a:endParaRPr lang="en-US" sz="4800" dirty="0">
              <a:solidFill>
                <a:schemeClr val="tx1">
                  <a:lumMod val="95000"/>
                  <a:lumOff val="5000"/>
                </a:schemeClr>
              </a:solidFill>
              <a:latin typeface="Cambo" panose="02000000000000000000" pitchFamily="50" charset="0"/>
              <a:ea typeface="Source Sans Pro Black" panose="020B08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78D478-D4E6-470E-AEB1-BED381B6BEE4}"/>
              </a:ext>
            </a:extLst>
          </p:cNvPr>
          <p:cNvSpPr txBox="1"/>
          <p:nvPr/>
        </p:nvSpPr>
        <p:spPr>
          <a:xfrm>
            <a:off x="83127" y="3751942"/>
            <a:ext cx="760614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WEBOVÁ SIEŤOVÁ APLIKÁCIA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VIRTUÁLNY MIKROSVET 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sk-SK" sz="2000" b="1" spc="300" dirty="0">
                <a:latin typeface="Lato" panose="020F0502020204030203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VYKRESĽOVANIE OBJEKTOV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en-US" sz="2000" b="1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A4C65F4-1CD8-4617-AFE7-E2B06057A059}"/>
              </a:ext>
            </a:extLst>
          </p:cNvPr>
          <p:cNvCxnSpPr>
            <a:cxnSpLocks/>
          </p:cNvCxnSpPr>
          <p:nvPr/>
        </p:nvCxnSpPr>
        <p:spPr>
          <a:xfrm>
            <a:off x="0" y="3153229"/>
            <a:ext cx="4457700" cy="0"/>
          </a:xfrm>
          <a:prstGeom prst="line">
            <a:avLst/>
          </a:prstGeom>
          <a:ln w="38100">
            <a:solidFill>
              <a:srgbClr val="D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3">
            <a:extLst>
              <a:ext uri="{FF2B5EF4-FFF2-40B4-BE49-F238E27FC236}">
                <a16:creationId xmlns:a16="http://schemas.microsoft.com/office/drawing/2014/main" id="{75465C57-C2CC-4BE0-96BD-8FC23CD9DF1C}"/>
              </a:ext>
            </a:extLst>
          </p:cNvPr>
          <p:cNvSpPr/>
          <p:nvPr/>
        </p:nvSpPr>
        <p:spPr>
          <a:xfrm>
            <a:off x="5137785" y="2481929"/>
            <a:ext cx="6951118" cy="4135581"/>
          </a:xfrm>
          <a:prstGeom prst="rect">
            <a:avLst/>
          </a:prstGeom>
          <a:noFill/>
          <a:ln w="38100">
            <a:solidFill>
              <a:srgbClr val="DFA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brázok 4" descr="Obrázok, na ktorom je premávka, svetlo, znak, ulica&#10;&#10;Automaticky generovaný popis">
            <a:extLst>
              <a:ext uri="{FF2B5EF4-FFF2-40B4-BE49-F238E27FC236}">
                <a16:creationId xmlns:a16="http://schemas.microsoft.com/office/drawing/2014/main" id="{C9CB44B4-0B6F-4078-8B84-7C49FBB57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632" y="2616203"/>
            <a:ext cx="6575424" cy="3867031"/>
          </a:xfrm>
          <a:prstGeom prst="rect">
            <a:avLst/>
          </a:prstGeom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6CF99E0A-B308-4519-BA41-1DEAC6596864}"/>
              </a:ext>
            </a:extLst>
          </p:cNvPr>
          <p:cNvSpPr txBox="1"/>
          <p:nvPr/>
        </p:nvSpPr>
        <p:spPr>
          <a:xfrm>
            <a:off x="5976574" y="6585931"/>
            <a:ext cx="1184896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sk-SK" sz="1100" dirty="0">
                <a:hlinkClick r:id="rId3"/>
              </a:rPr>
              <a:t>https://opac.crzp.sk/?fn=detailBiblioForm&amp;sid=65CF89236B0A7E1240D37FE040F7&amp;seo=CRZP-detail-kniha</a:t>
            </a:r>
            <a:endParaRPr lang="en-US" sz="1100" spc="300" dirty="0">
              <a:latin typeface="Lato" panose="020F0502020204030203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412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208</Words>
  <Application>Microsoft Office PowerPoint</Application>
  <PresentationFormat>Širokouhlá</PresentationFormat>
  <Paragraphs>48</Paragraphs>
  <Slides>11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8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11</vt:i4>
      </vt:variant>
    </vt:vector>
  </HeadingPairs>
  <TitlesOfParts>
    <vt:vector size="20" baseType="lpstr">
      <vt:lpstr>Arial</vt:lpstr>
      <vt:lpstr>Bebas Neue</vt:lpstr>
      <vt:lpstr>Calibri</vt:lpstr>
      <vt:lpstr>Cambo</vt:lpstr>
      <vt:lpstr>Lato</vt:lpstr>
      <vt:lpstr>Lato Light</vt:lpstr>
      <vt:lpstr>Source Sans Pro</vt:lpstr>
      <vt:lpstr>Wingdings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Andrea Smiešna</dc:creator>
  <cp:lastModifiedBy>Andrea Smiešna</cp:lastModifiedBy>
  <cp:revision>16</cp:revision>
  <dcterms:created xsi:type="dcterms:W3CDTF">2019-11-23T19:40:45Z</dcterms:created>
  <dcterms:modified xsi:type="dcterms:W3CDTF">2019-11-25T14:08:23Z</dcterms:modified>
</cp:coreProperties>
</file>